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82" r:id="rId3"/>
    <p:sldId id="283" r:id="rId4"/>
    <p:sldId id="284" r:id="rId5"/>
    <p:sldId id="285" r:id="rId6"/>
    <p:sldId id="286" r:id="rId7"/>
  </p:sldIdLst>
  <p:sldSz cx="12192000" cy="6858000"/>
  <p:notesSz cx="6858000" cy="9144000"/>
  <p:embeddedFontLst>
    <p:embeddedFont>
      <p:font typeface="Open Sans Light" panose="020B0604020202020204" charset="0"/>
      <p:regular r:id="rId10"/>
      <p:italic r:id="rId11"/>
    </p:embeddedFont>
    <p:embeddedFont>
      <p:font typeface="TheSans 7-Bold" charset="0"/>
      <p:bold r:id="rId12"/>
    </p:embeddedFont>
    <p:embeddedFont>
      <p:font typeface="Open Sans Semibold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bold" panose="020B0806030504020204" pitchFamily="34" charset="0"/>
      <p:regular r:id="rId25"/>
      <p:bold r:id="rId26"/>
      <p:italic r:id="rId27"/>
      <p:boldItalic r:id="rId28"/>
    </p:embeddedFont>
    <p:embeddedFont>
      <p:font typeface="Open Sans Extrabold" panose="020B0604020202020204" charset="0"/>
      <p:bold r:id="rId29"/>
      <p:italic r:id="rId30"/>
      <p:boldItalic r:id="rId31"/>
    </p:embeddedFont>
  </p:embeddedFontLst>
  <p:custDataLst>
    <p:tags r:id="rId3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EC6500"/>
    <a:srgbClr val="F3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1" autoAdjust="0"/>
    <p:restoredTop sz="91400" autoAdjust="0"/>
  </p:normalViewPr>
  <p:slideViewPr>
    <p:cSldViewPr snapToGrid="0" showGuides="1">
      <p:cViewPr varScale="1">
        <p:scale>
          <a:sx n="69" d="100"/>
          <a:sy n="69" d="100"/>
        </p:scale>
        <p:origin x="55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28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66BC67C-28E7-4F96-9041-B687053C4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772607-3919-49A6-9676-F3ACD02DDC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BE4E6A14-1EB1-42A4-8D24-F68A50752238}" type="datetimeFigureOut">
              <a:rPr lang="de-DE" smtClean="0"/>
              <a:pPr/>
              <a:t>28.06.2021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032199-39B9-48F2-BAB6-4383B1506B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6F40B7-E880-443B-8399-CFF0BE8C95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80C2451C-06A7-4CCF-9FCE-82DF200E92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117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BAC1A29D-A0F3-4409-AA35-34DF288532DC}" type="datetimeFigureOut">
              <a:rPr lang="de-DE" smtClean="0"/>
              <a:pPr/>
              <a:t>28.06.2021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B13695CB-40CC-4F02-9656-DAA9914636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222264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456AE84A-E65A-A64A-A6F6-1752C6E768A6}"/>
              </a:ext>
            </a:extLst>
          </p:cNvPr>
          <p:cNvSpPr/>
          <p:nvPr userDrawn="1"/>
        </p:nvSpPr>
        <p:spPr>
          <a:xfrm>
            <a:off x="0" y="0"/>
            <a:ext cx="12192000" cy="64231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3000"/>
                  <a:lumOff val="97000"/>
                </a:schemeClr>
              </a:gs>
              <a:gs pos="100000">
                <a:schemeClr val="bg1">
                  <a:lumMod val="8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de-DE" sz="4800">
              <a:latin typeface="+mj-lt"/>
            </a:endParaRP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B62A7E9-A1A4-4B78-A24C-CE7AD4996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8888" y="6511750"/>
            <a:ext cx="557682" cy="276999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1">
                    <a:lumMod val="65000"/>
                  </a:schemeClr>
                </a:solidFill>
                <a:latin typeface="TheSans 7-Bold" pitchFamily="2" charset="0"/>
              </a:defRPr>
            </a:lvl1pPr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C24C6526-CD06-4080-92F3-348CFC2FE6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0080" y="174171"/>
            <a:ext cx="3528785" cy="383041"/>
          </a:xfrm>
          <a:prstGeom prst="rect">
            <a:avLst/>
          </a:prstGeom>
        </p:spPr>
        <p:txBody>
          <a:bodyPr lIns="0"/>
          <a:lstStyle>
            <a:lvl1pPr marL="0" indent="0" algn="r">
              <a:buNone/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indent="0" algn="r">
              <a:buNone/>
            </a:pPr>
            <a:r>
              <a:rPr lang="de-DE" sz="1000"/>
              <a:t>Autor (anpassen)</a:t>
            </a:r>
            <a:endParaRPr lang="de-DE" sz="1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0434B6B2-E7A2-D640-ADE3-E4BDABCC2A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55370" y="2978409"/>
            <a:ext cx="10036629" cy="2389025"/>
          </a:xfrm>
          <a:prstGeom prst="rect">
            <a:avLst/>
          </a:prstGeom>
          <a:solidFill>
            <a:schemeClr val="tx1">
              <a:lumMod val="75000"/>
              <a:lumOff val="25000"/>
              <a:alpha val="27000"/>
            </a:schemeClr>
          </a:solidFill>
        </p:spPr>
        <p:txBody>
          <a:bodyPr wrap="square" lIns="288000" tIns="360000" rIns="288000" bIns="360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FontTx/>
              <a:buNone/>
              <a:defRPr sz="5400" b="1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/>
              <a:t>Ich bin der Titel der Präsentation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220CD16-DFA2-8545-8456-A49E22B264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" y="832527"/>
            <a:ext cx="6977306" cy="26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63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39CEEF-C6DC-4411-AA7F-8CB92A55B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3452556E-02D3-4D30-B448-A665CD4E7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040" y="603217"/>
            <a:ext cx="10776689" cy="1108018"/>
          </a:xfrm>
          <a:prstGeom prst="rect">
            <a:avLst/>
          </a:prstGeom>
        </p:spPr>
        <p:txBody>
          <a:bodyPr lIns="0" tIns="108000" bIns="108000" anchor="b" anchorCtr="0">
            <a:noAutofit/>
          </a:bodyPr>
          <a:lstStyle>
            <a:defPPr/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rgbClr val="00338D"/>
                </a:solidFill>
                <a:latin typeface="+mj-lt"/>
              </a:defRPr>
            </a:lvl1pPr>
          </a:lstStyle>
          <a:p>
            <a:pPr lvl="0"/>
            <a:r>
              <a:rPr lang="de-DE"/>
              <a:t>Folienüberschrift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7825CB3-45C7-42F8-82A5-03DB803168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1040" y="1711235"/>
            <a:ext cx="5271140" cy="4450080"/>
          </a:xfrm>
          <a:prstGeom prst="rect">
            <a:avLst/>
          </a:prstGeom>
        </p:spPr>
        <p:txBody>
          <a:bodyPr lIns="0" tIns="180000"/>
          <a:lstStyle>
            <a:defPPr/>
            <a:lvl1pPr marL="228600" indent="-228600" algn="l">
              <a:lnSpc>
                <a:spcPts val="22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latin typeface="+mn-lt"/>
              </a:defRPr>
            </a:lvl1pPr>
          </a:lstStyle>
          <a:p>
            <a:r>
              <a:rPr lang="de-DE"/>
              <a:t>Mastertextformat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A4A6A421-0A2F-4D7A-82E8-106C6BD344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1802" y="1711235"/>
            <a:ext cx="5271140" cy="4450080"/>
          </a:xfrm>
          <a:prstGeom prst="rect">
            <a:avLst/>
          </a:prstGeom>
        </p:spPr>
        <p:txBody>
          <a:bodyPr lIns="0" tIns="180000"/>
          <a:lstStyle>
            <a:defPPr/>
            <a:lvl1pPr marL="228600" indent="-228600" algn="l">
              <a:lnSpc>
                <a:spcPts val="22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latin typeface="+mn-lt"/>
              </a:defRPr>
            </a:lvl1pPr>
          </a:lstStyle>
          <a:p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6185143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39CEEF-C6DC-4411-AA7F-8CB92A55B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6FD29362-ABAB-4FCF-8A79-623B0A027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040" y="603217"/>
            <a:ext cx="10776689" cy="1108018"/>
          </a:xfrm>
          <a:prstGeom prst="rect">
            <a:avLst/>
          </a:prstGeom>
        </p:spPr>
        <p:txBody>
          <a:bodyPr lIns="0" tIns="108000" bIns="108000" anchor="b" anchorCtr="0">
            <a:noAutofit/>
          </a:bodyPr>
          <a:lstStyle>
            <a:defPPr/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rgbClr val="00338D"/>
                </a:solidFill>
                <a:latin typeface="+mj-lt"/>
              </a:defRPr>
            </a:lvl1pPr>
          </a:lstStyle>
          <a:p>
            <a:pPr lvl="0"/>
            <a:r>
              <a:rPr lang="de-DE"/>
              <a:t>Folienüberschrift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B228363-D434-41AC-9A4B-0D77D57971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040" y="1711235"/>
            <a:ext cx="10776688" cy="4450080"/>
          </a:xfrm>
          <a:prstGeom prst="rect">
            <a:avLst/>
          </a:prstGeom>
        </p:spPr>
        <p:txBody>
          <a:bodyPr lIns="0" tIns="180000"/>
          <a:lstStyle>
            <a:defPPr/>
            <a:lvl1pPr marL="228600" indent="-228600" algn="l">
              <a:lnSpc>
                <a:spcPts val="22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latin typeface="+mn-lt"/>
              </a:defRPr>
            </a:lvl1pPr>
          </a:lstStyle>
          <a:p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31416369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39CEEF-C6DC-4411-AA7F-8CB92A55B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6FD29362-ABAB-4FCF-8A79-623B0A027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040" y="603217"/>
            <a:ext cx="10776689" cy="1108018"/>
          </a:xfrm>
          <a:prstGeom prst="rect">
            <a:avLst/>
          </a:prstGeom>
        </p:spPr>
        <p:txBody>
          <a:bodyPr lIns="0" tIns="108000" bIns="108000" anchor="b" anchorCtr="0">
            <a:noAutofit/>
          </a:bodyPr>
          <a:lstStyle>
            <a:defPPr/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rgbClr val="00338D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Folienüberschrift / Headline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B228363-D434-41AC-9A4B-0D77D57971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1040" y="1711235"/>
            <a:ext cx="10776688" cy="4450080"/>
          </a:xfrm>
          <a:prstGeom prst="rect">
            <a:avLst/>
          </a:prstGeom>
        </p:spPr>
        <p:txBody>
          <a:bodyPr lIns="0" tIns="180000"/>
          <a:lstStyle>
            <a:defPPr/>
            <a:lvl1pPr marL="228600" indent="-228600" algn="l">
              <a:lnSpc>
                <a:spcPct val="13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latin typeface="+mn-lt"/>
              </a:defRPr>
            </a:lvl1pPr>
          </a:lstStyle>
          <a:p>
            <a:r>
              <a:rPr lang="de-DE" dirty="0" smtClean="0"/>
              <a:t>Hier Text und/oder Abbildungen //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/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5696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39CEEF-C6DC-4411-AA7F-8CB92A55B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690AC82-D109-4319-BBCE-CAB1BBF35A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3908" y="1173479"/>
            <a:ext cx="4309973" cy="43099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24942C39-D09B-4E7E-BB82-5EC4619A8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041" y="603217"/>
            <a:ext cx="6379575" cy="1108018"/>
          </a:xfrm>
          <a:prstGeom prst="rect">
            <a:avLst/>
          </a:prstGeom>
        </p:spPr>
        <p:txBody>
          <a:bodyPr lIns="0" tIns="108000" bIns="108000" anchor="b" anchorCtr="0">
            <a:noAutofit/>
          </a:bodyPr>
          <a:lstStyle>
            <a:defPPr/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rgbClr val="00338D"/>
                </a:solidFill>
                <a:latin typeface="+mj-lt"/>
              </a:defRPr>
            </a:lvl1pPr>
          </a:lstStyle>
          <a:p>
            <a:pPr lvl="0"/>
            <a:r>
              <a:rPr lang="de-DE"/>
              <a:t>Folienüberschrift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EF60FC0-64AF-4D10-9431-35E2BBF01B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040" y="1711235"/>
            <a:ext cx="6379576" cy="4450080"/>
          </a:xfrm>
          <a:prstGeom prst="rect">
            <a:avLst/>
          </a:prstGeom>
        </p:spPr>
        <p:txBody>
          <a:bodyPr lIns="0" tIns="180000"/>
          <a:lstStyle>
            <a:defPPr/>
            <a:lvl1pPr marL="228600" indent="-228600" algn="l">
              <a:lnSpc>
                <a:spcPts val="22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latin typeface="+mn-lt"/>
              </a:defRPr>
            </a:lvl1pPr>
          </a:lstStyle>
          <a:p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6432481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und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39CEEF-C6DC-4411-AA7F-8CB92A55B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690AC82-D109-4319-BBCE-CAB1BBF35A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608953" y="1160323"/>
            <a:ext cx="5000992" cy="50009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C5E8BD5B-C0C6-467D-941D-9D1467358E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7324" y="603217"/>
            <a:ext cx="6800405" cy="1108018"/>
          </a:xfrm>
          <a:prstGeom prst="rect">
            <a:avLst/>
          </a:prstGeom>
        </p:spPr>
        <p:txBody>
          <a:bodyPr lIns="0" tIns="108000" bIns="108000" anchor="b" anchorCtr="0">
            <a:noAutofit/>
          </a:bodyPr>
          <a:lstStyle>
            <a:defPPr/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rgbClr val="00338D"/>
                </a:solidFill>
                <a:latin typeface="+mj-lt"/>
              </a:defRPr>
            </a:lvl1pPr>
          </a:lstStyle>
          <a:p>
            <a:pPr lvl="0"/>
            <a:r>
              <a:rPr lang="de-DE"/>
              <a:t>Folienüberschrift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057E42D3-88A7-4F32-B092-0AECD41C3F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7324" y="1711235"/>
            <a:ext cx="6793240" cy="4450080"/>
          </a:xfrm>
          <a:prstGeom prst="rect">
            <a:avLst/>
          </a:prstGeom>
        </p:spPr>
        <p:txBody>
          <a:bodyPr lIns="0" tIns="180000"/>
          <a:lstStyle>
            <a:defPPr/>
            <a:lvl1pPr marL="228600" indent="-228600" algn="l">
              <a:lnSpc>
                <a:spcPts val="22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latin typeface="+mn-lt"/>
              </a:defRPr>
            </a:lvl1pPr>
          </a:lstStyle>
          <a:p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3745908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39CEEF-C6DC-4411-AA7F-8CB92A55B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95E939FD-6546-4690-BBB4-E6BC256C68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913121" cy="645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defPPr/>
            <a:lvl1pPr>
              <a:defRPr sz="1000"/>
            </a:lvl1pPr>
          </a:lstStyle>
          <a:p>
            <a:endParaRPr lang="de-DE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2FE3E160-E97B-42A0-A493-005C9DD678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7066" y="603217"/>
            <a:ext cx="5330663" cy="1108018"/>
          </a:xfrm>
          <a:prstGeom prst="rect">
            <a:avLst/>
          </a:prstGeom>
        </p:spPr>
        <p:txBody>
          <a:bodyPr lIns="0" tIns="108000" bIns="108000" anchor="b" anchorCtr="0">
            <a:noAutofit/>
          </a:bodyPr>
          <a:lstStyle>
            <a:defPPr/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rgbClr val="00338D"/>
                </a:solidFill>
                <a:latin typeface="+mj-lt"/>
              </a:defRPr>
            </a:lvl1pPr>
          </a:lstStyle>
          <a:p>
            <a:pPr lvl="0"/>
            <a:r>
              <a:rPr lang="de-DE"/>
              <a:t>Folienüberschrift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87C6C6F3-EE63-4ACC-AAEC-23DD58BCC5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7066" y="1711235"/>
            <a:ext cx="5330663" cy="4450080"/>
          </a:xfrm>
          <a:prstGeom prst="rect">
            <a:avLst/>
          </a:prstGeom>
        </p:spPr>
        <p:txBody>
          <a:bodyPr lIns="0" tIns="180000"/>
          <a:lstStyle>
            <a:defPPr/>
            <a:lvl1pPr marL="228600" indent="-228600" algn="l">
              <a:lnSpc>
                <a:spcPts val="22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latin typeface="+mn-lt"/>
              </a:defRPr>
            </a:lvl1pPr>
          </a:lstStyle>
          <a:p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35543552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ellen Ty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39CEEF-C6DC-4411-AA7F-8CB92A55B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A45CC4EA-A552-41AF-A852-242E9F1E17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040" y="5922057"/>
            <a:ext cx="10779228" cy="523692"/>
          </a:xfrm>
          <a:prstGeom prst="rect">
            <a:avLst/>
          </a:prstGeom>
        </p:spPr>
        <p:txBody>
          <a:bodyPr lIns="0"/>
          <a:lstStyle>
            <a:defPPr/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B58EABD7-30D3-423D-9020-C24977B22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040" y="603217"/>
            <a:ext cx="10776689" cy="1108018"/>
          </a:xfrm>
          <a:prstGeom prst="rect">
            <a:avLst/>
          </a:prstGeom>
        </p:spPr>
        <p:txBody>
          <a:bodyPr lIns="0" tIns="108000" bIns="108000" anchor="b" anchorCtr="0">
            <a:noAutofit/>
          </a:bodyPr>
          <a:lstStyle>
            <a:defPPr/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rgbClr val="00338D"/>
                </a:solidFill>
                <a:latin typeface="+mj-lt"/>
              </a:defRPr>
            </a:lvl1pPr>
          </a:lstStyle>
          <a:p>
            <a:pPr lvl="0"/>
            <a:r>
              <a:rPr lang="de-DE"/>
              <a:t>Tabellenüberschrift</a:t>
            </a:r>
          </a:p>
        </p:txBody>
      </p:sp>
    </p:spTree>
    <p:extLst>
      <p:ext uri="{BB962C8B-B14F-4D97-AF65-F5344CB8AC3E}">
        <p14:creationId xmlns:p14="http://schemas.microsoft.com/office/powerpoint/2010/main" val="21487881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ellen Ty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39CEEF-C6DC-4411-AA7F-8CB92A55B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A45CC4EA-A552-41AF-A852-242E9F1E17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040" y="5922057"/>
            <a:ext cx="10779228" cy="523692"/>
          </a:xfrm>
          <a:prstGeom prst="rect">
            <a:avLst/>
          </a:prstGeom>
        </p:spPr>
        <p:txBody>
          <a:bodyPr lIns="0"/>
          <a:lstStyle>
            <a:defPPr/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E6961F5D-0C1C-4EC3-9C1C-FE9D8D3E3A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7470" y="1740979"/>
            <a:ext cx="1172624" cy="11726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E7B56187-0105-45F9-B68E-78D7737204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8155" y="1740979"/>
            <a:ext cx="1172624" cy="11726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2B87BFCA-5AED-43A5-A46F-4C5CEEA92A6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8840" y="1740979"/>
            <a:ext cx="1172624" cy="11726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0503099-9DEB-4BA5-9D37-9E10129084C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33051" y="1740979"/>
            <a:ext cx="1172624" cy="11726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3264C458-D681-446E-976F-EF805F39A5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940788" y="1740979"/>
            <a:ext cx="1172624" cy="11726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6C01FBE5-D1D8-4293-910E-E68C5A4C7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040" y="603217"/>
            <a:ext cx="10776689" cy="1108018"/>
          </a:xfrm>
          <a:prstGeom prst="rect">
            <a:avLst/>
          </a:prstGeom>
        </p:spPr>
        <p:txBody>
          <a:bodyPr lIns="0" tIns="108000" bIns="108000" anchor="b" anchorCtr="0">
            <a:noAutofit/>
          </a:bodyPr>
          <a:lstStyle>
            <a:defPPr/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rgbClr val="00338D"/>
                </a:solidFill>
                <a:latin typeface="+mj-lt"/>
              </a:defRPr>
            </a:lvl1pPr>
          </a:lstStyle>
          <a:p>
            <a:pPr lvl="0"/>
            <a:r>
              <a:rPr lang="de-DE"/>
              <a:t>Tabellenüberschrift</a:t>
            </a:r>
          </a:p>
        </p:txBody>
      </p:sp>
    </p:spTree>
    <p:extLst>
      <p:ext uri="{BB962C8B-B14F-4D97-AF65-F5344CB8AC3E}">
        <p14:creationId xmlns:p14="http://schemas.microsoft.com/office/powerpoint/2010/main" val="31477937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1F5681C-5179-419F-B18D-4639927E5BCB}"/>
              </a:ext>
            </a:extLst>
          </p:cNvPr>
          <p:cNvSpPr/>
          <p:nvPr userDrawn="1"/>
        </p:nvSpPr>
        <p:spPr>
          <a:xfrm>
            <a:off x="0" y="0"/>
            <a:ext cx="12200164" cy="6453051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de-DE">
              <a:solidFill>
                <a:srgbClr val="EC65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02B3D1-11AF-413C-8168-9A4B9EBCD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3F88FB4F-1F80-44B4-8E81-381B185DF4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828" y="1227910"/>
            <a:ext cx="3167743" cy="1334099"/>
          </a:xfrm>
          <a:prstGeom prst="rect">
            <a:avLst/>
          </a:prstGeom>
        </p:spPr>
        <p:txBody>
          <a:bodyPr anchor="b" anchorCtr="0">
            <a:spAutoFit/>
          </a:bodyPr>
          <a:lstStyle>
            <a:defPPr/>
            <a:lvl1pPr marL="0" indent="0" algn="ctr">
              <a:buFontTx/>
              <a:buNone/>
              <a:defRPr sz="90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DE"/>
              <a:t>0.000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2A01F991-869A-47C9-9CBF-F1ABC43B4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828" y="2350284"/>
            <a:ext cx="3167743" cy="341632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/>
            <a:lvl1pPr marL="0" indent="0" algn="ctr">
              <a:buFontTx/>
              <a:buNone/>
              <a:defRPr sz="1800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DE"/>
              <a:t>Hier steht ein keyfact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9D7D1E92-F845-4043-B8B7-7523F6AB86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9181" y="3466011"/>
            <a:ext cx="1877790" cy="659673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/>
            <a:lvl1pPr marL="0" indent="0" algn="r">
              <a:lnSpc>
                <a:spcPct val="100000"/>
              </a:lnSpc>
              <a:buFontTx/>
              <a:buNone/>
              <a:defRPr sz="18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DE"/>
              <a:t>Hier steht </a:t>
            </a:r>
            <a:br>
              <a:rPr lang="de-DE"/>
            </a:br>
            <a:r>
              <a:rPr lang="de-DE"/>
              <a:t>ein keyfact</a:t>
            </a:r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4CD460FE-2010-4145-9F73-36DAB05E39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96787" y="4157516"/>
            <a:ext cx="2117272" cy="1384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/>
            <a:lvl1pPr marL="0" indent="0" algn="ctr">
              <a:buFontTx/>
              <a:buNone/>
              <a:defRPr sz="12000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130396A0-6F39-49A7-B90B-3FF3B54F48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5901" y="5535715"/>
            <a:ext cx="2190850" cy="44711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/>
            <a:lvl1pPr marL="0" indent="0" algn="ctr">
              <a:buFontTx/>
              <a:buNone/>
              <a:defRPr sz="2000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DE"/>
              <a:t>K e y f a c t</a:t>
            </a:r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C511E806-0756-47FD-B01B-7CE8A947EC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834" y="2013474"/>
            <a:ext cx="2163535" cy="2723823"/>
          </a:xfrm>
          <a:prstGeom prst="rect">
            <a:avLst/>
          </a:prstGeom>
        </p:spPr>
        <p:txBody>
          <a:bodyPr anchor="b" anchorCtr="0">
            <a:spAutoFit/>
          </a:bodyPr>
          <a:lstStyle>
            <a:defPPr/>
            <a:lvl1pPr marL="0" indent="0" algn="r">
              <a:buFontTx/>
              <a:buNone/>
              <a:defRPr sz="19000" spc="-3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DE"/>
              <a:t>0.</a:t>
            </a:r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B73BD255-F5D0-4345-A9F8-9166F07329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6794" y="1571314"/>
            <a:ext cx="2239741" cy="203132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/>
            <a:lvl1pPr marL="0" indent="0" algn="l">
              <a:buFontTx/>
              <a:buNone/>
              <a:defRPr sz="140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16" name="Textplatzhalter 16">
            <a:extLst>
              <a:ext uri="{FF2B5EF4-FFF2-40B4-BE49-F238E27FC236}">
                <a16:creationId xmlns:a16="http://schemas.microsoft.com/office/drawing/2014/main" id="{F9717CAB-BE2F-490E-B3D5-8E293A2A2B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86" y="3754777"/>
            <a:ext cx="1616528" cy="424732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marL="0" indent="0">
              <a:buFontTx/>
              <a:buNone/>
              <a:defRPr sz="12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/>
              <a:t>Hier steht ein keyfact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2C4CB78-DE68-4834-97E2-78E11DB59C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0058" y="4795157"/>
            <a:ext cx="5127172" cy="893146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/>
            <a:lvl1pPr marL="0" indent="0" algn="l">
              <a:buFontTx/>
              <a:buNone/>
              <a:defRPr sz="60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DE"/>
              <a:t>00 Milliarden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287E3A13-EA76-450E-97EA-BBBB14947A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8628" y="5543413"/>
            <a:ext cx="5070028" cy="31024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1400" cap="none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DE"/>
              <a:t>Hier steht ein Keyfact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B859DFA4-86CC-4B26-98E3-DC29DB2217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60921" y="2568782"/>
            <a:ext cx="2628900" cy="175432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/>
            <a:lvl1pPr marL="0" indent="0" algn="r">
              <a:buFontTx/>
              <a:buNone/>
              <a:defRPr sz="12000" cap="all" baseline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de-DE"/>
              <a:t>0,0</a:t>
            </a:r>
          </a:p>
        </p:txBody>
      </p:sp>
      <p:sp>
        <p:nvSpPr>
          <p:cNvPr id="20" name="Textplatzhalter 16">
            <a:extLst>
              <a:ext uri="{FF2B5EF4-FFF2-40B4-BE49-F238E27FC236}">
                <a16:creationId xmlns:a16="http://schemas.microsoft.com/office/drawing/2014/main" id="{051AB301-51D6-4B50-A164-C47D48C5B2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78142" y="4105975"/>
            <a:ext cx="1578427" cy="258532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/>
            <a:lvl1pPr marL="0" indent="0" algn="r">
              <a:buFontTx/>
              <a:buNone/>
              <a:defRPr sz="1200" cap="none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DE"/>
              <a:t>X-Anteil</a:t>
            </a:r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25E71305-A29E-4CEC-ADE4-F2B0575494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57856" y="3401784"/>
            <a:ext cx="598713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/>
            <a:lvl1pPr marL="0" indent="0" algn="r">
              <a:buFontTx/>
              <a:buNone/>
              <a:defRPr sz="40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/>
              <a:t>%</a:t>
            </a:r>
          </a:p>
        </p:txBody>
      </p:sp>
      <p:sp>
        <p:nvSpPr>
          <p:cNvPr id="22" name="Textplatzhalter 16">
            <a:extLst>
              <a:ext uri="{FF2B5EF4-FFF2-40B4-BE49-F238E27FC236}">
                <a16:creationId xmlns:a16="http://schemas.microsoft.com/office/drawing/2014/main" id="{913A3BE5-FA93-4497-B4C0-483BE6D307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39841" y="2705754"/>
            <a:ext cx="1169076" cy="30521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/>
            <a:lvl1pPr marL="0" indent="0" algn="l">
              <a:buFontTx/>
              <a:buNone/>
              <a:defRPr sz="1200" cap="none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DE"/>
              <a:t>Mehr als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705EF4D7-D17F-4A30-83F0-5A5B9FF791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9357" y="662222"/>
            <a:ext cx="4380142" cy="915806"/>
          </a:xfrm>
          <a:prstGeom prst="rect">
            <a:avLst/>
          </a:prstGeom>
        </p:spPr>
        <p:txBody>
          <a:bodyPr anchor="b" anchorCtr="0">
            <a:spAutoFit/>
          </a:bodyPr>
          <a:lstStyle>
            <a:defPPr/>
            <a:lvl1pPr marL="0" indent="0" algn="l">
              <a:buFontTx/>
              <a:buNone/>
              <a:defRPr sz="60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/>
              <a:t>00.000.000</a:t>
            </a:r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820E812B-BC38-4079-8C89-B3FE32830A6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78408" y="1399774"/>
            <a:ext cx="4380142" cy="341632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/>
            <a:lvl1pPr marL="0" indent="0" algn="l">
              <a:buFontTx/>
              <a:buNone/>
              <a:defRPr sz="18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/>
              <a:t>Hier steht ein keyfact</a:t>
            </a:r>
          </a:p>
        </p:txBody>
      </p:sp>
      <p:sp>
        <p:nvSpPr>
          <p:cNvPr id="27" name="Textplatzhalter 16">
            <a:extLst>
              <a:ext uri="{FF2B5EF4-FFF2-40B4-BE49-F238E27FC236}">
                <a16:creationId xmlns:a16="http://schemas.microsoft.com/office/drawing/2014/main" id="{4021A13D-A4DC-4297-85BA-EE669DCEE0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345" y="526108"/>
            <a:ext cx="5779835" cy="756718"/>
          </a:xfrm>
          <a:prstGeom prst="rect">
            <a:avLst/>
          </a:prstGeom>
        </p:spPr>
        <p:txBody>
          <a:bodyPr tIns="108000" bIns="108000" anchor="b" anchorCtr="0">
            <a:noAutofit/>
          </a:bodyPr>
          <a:lstStyle>
            <a:defPPr/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err="1"/>
              <a:t>Keyfacts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5583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- Konta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1F5681C-5179-419F-B18D-4639927E5BCB}"/>
              </a:ext>
            </a:extLst>
          </p:cNvPr>
          <p:cNvSpPr/>
          <p:nvPr userDrawn="1"/>
        </p:nvSpPr>
        <p:spPr>
          <a:xfrm>
            <a:off x="0" y="557212"/>
            <a:ext cx="12192000" cy="6300787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de-DE"/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C862BB49-2E0A-43DF-AB95-81A36A1A16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040" y="2201237"/>
            <a:ext cx="1500061" cy="15000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614C326-FA7F-49DF-A7C3-BD938E5A18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4140" y="2515034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Bezeichnung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05EDE8D-E209-4992-83BE-7D56968CCF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94140" y="2265441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589422CA-EDF5-4A38-8C30-8489201774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1040" y="4166181"/>
            <a:ext cx="1500061" cy="15000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4" name="Bildplatzhalter 10">
            <a:extLst>
              <a:ext uri="{FF2B5EF4-FFF2-40B4-BE49-F238E27FC236}">
                <a16:creationId xmlns:a16="http://schemas.microsoft.com/office/drawing/2014/main" id="{377B03DB-9659-4991-83E4-400A08BF105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27449" y="2201237"/>
            <a:ext cx="1500061" cy="15000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7" name="Bildplatzhalter 10">
            <a:extLst>
              <a:ext uri="{FF2B5EF4-FFF2-40B4-BE49-F238E27FC236}">
                <a16:creationId xmlns:a16="http://schemas.microsoft.com/office/drawing/2014/main" id="{AB5EE05C-924C-46FA-A7E6-0B30D8A5BBF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27449" y="4166181"/>
            <a:ext cx="1500061" cy="15000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BE8F135C-E63C-47FD-88E9-B2A8FFB772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94140" y="2818076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Telefon	09 99/ 99 99 99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4E5C6C61-FA54-4DCB-BB03-20BA6925CF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94140" y="3063315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Fax	09 99/ 99 99 99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7B6460D4-4EAD-46E7-8EF4-77C8C954AD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94140" y="3366357"/>
            <a:ext cx="3544017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E-Mail	name.nachname@ume.de</a:t>
            </a:r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482D356E-60F1-440E-AD33-6A31E90659B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20549" y="2515034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Bezeichnung</a:t>
            </a:r>
          </a:p>
        </p:txBody>
      </p:sp>
      <p:sp>
        <p:nvSpPr>
          <p:cNvPr id="32" name="Textplatzhalter 10">
            <a:extLst>
              <a:ext uri="{FF2B5EF4-FFF2-40B4-BE49-F238E27FC236}">
                <a16:creationId xmlns:a16="http://schemas.microsoft.com/office/drawing/2014/main" id="{D1421593-9A42-4756-B6BD-B6A56D561D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20549" y="2265441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33" name="Textplatzhalter 10">
            <a:extLst>
              <a:ext uri="{FF2B5EF4-FFF2-40B4-BE49-F238E27FC236}">
                <a16:creationId xmlns:a16="http://schemas.microsoft.com/office/drawing/2014/main" id="{749846E8-6C24-4D72-AC28-382400701F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20549" y="2818076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Telefon	09 99/ 99 99 99</a:t>
            </a: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735F71B9-086B-48AB-A0C8-1B34E9A81BA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20549" y="3063315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Fax	09 99/ 99 99 99</a:t>
            </a:r>
          </a:p>
        </p:txBody>
      </p:sp>
      <p:sp>
        <p:nvSpPr>
          <p:cNvPr id="35" name="Textplatzhalter 10">
            <a:extLst>
              <a:ext uri="{FF2B5EF4-FFF2-40B4-BE49-F238E27FC236}">
                <a16:creationId xmlns:a16="http://schemas.microsoft.com/office/drawing/2014/main" id="{A0BAEED4-1C80-46D6-82AF-8B2F690AB9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20549" y="3366357"/>
            <a:ext cx="3628462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E-Mail	name.nachname@ume.de</a:t>
            </a:r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7954CAB9-8EC3-4926-8C22-FBF373B7D2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94140" y="4479978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Bezeichnung</a:t>
            </a:r>
          </a:p>
        </p:txBody>
      </p:sp>
      <p:sp>
        <p:nvSpPr>
          <p:cNvPr id="38" name="Textplatzhalter 10">
            <a:extLst>
              <a:ext uri="{FF2B5EF4-FFF2-40B4-BE49-F238E27FC236}">
                <a16:creationId xmlns:a16="http://schemas.microsoft.com/office/drawing/2014/main" id="{870F7206-74CD-491B-8CAA-423B11C2A51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94140" y="4230385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39" name="Textplatzhalter 10">
            <a:extLst>
              <a:ext uri="{FF2B5EF4-FFF2-40B4-BE49-F238E27FC236}">
                <a16:creationId xmlns:a16="http://schemas.microsoft.com/office/drawing/2014/main" id="{48F5EDAB-C2B9-4F9C-89F6-354DE057B66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394140" y="4783020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Telefon	09 99/ 99 99 99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C70044BC-02A7-4D10-97BE-1705CD83E24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94140" y="5028259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Fax	09 99/ 99 99 99</a:t>
            </a:r>
          </a:p>
        </p:txBody>
      </p:sp>
      <p:sp>
        <p:nvSpPr>
          <p:cNvPr id="41" name="Textplatzhalter 10">
            <a:extLst>
              <a:ext uri="{FF2B5EF4-FFF2-40B4-BE49-F238E27FC236}">
                <a16:creationId xmlns:a16="http://schemas.microsoft.com/office/drawing/2014/main" id="{8867ACA4-928D-4EED-90CB-A8A8C749358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394140" y="5326947"/>
            <a:ext cx="3544017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E-Mail	name.nachname@ume.de</a:t>
            </a:r>
          </a:p>
        </p:txBody>
      </p:sp>
      <p:sp>
        <p:nvSpPr>
          <p:cNvPr id="43" name="Textplatzhalter 10">
            <a:extLst>
              <a:ext uri="{FF2B5EF4-FFF2-40B4-BE49-F238E27FC236}">
                <a16:creationId xmlns:a16="http://schemas.microsoft.com/office/drawing/2014/main" id="{90C51CD6-9B41-4176-8135-EDE9D6054B7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20549" y="4468834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Bezeichnung</a:t>
            </a:r>
          </a:p>
        </p:txBody>
      </p:sp>
      <p:sp>
        <p:nvSpPr>
          <p:cNvPr id="44" name="Textplatzhalter 10">
            <a:extLst>
              <a:ext uri="{FF2B5EF4-FFF2-40B4-BE49-F238E27FC236}">
                <a16:creationId xmlns:a16="http://schemas.microsoft.com/office/drawing/2014/main" id="{904F48FA-04CA-47A1-9AD6-D8556A63677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549" y="4219241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45" name="Textplatzhalter 10">
            <a:extLst>
              <a:ext uri="{FF2B5EF4-FFF2-40B4-BE49-F238E27FC236}">
                <a16:creationId xmlns:a16="http://schemas.microsoft.com/office/drawing/2014/main" id="{FE0925CA-CAC9-4E2B-A8ED-3DA999BE537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720549" y="4771876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Telefon	09 99/ 99 99 99</a:t>
            </a:r>
          </a:p>
        </p:txBody>
      </p:sp>
      <p:sp>
        <p:nvSpPr>
          <p:cNvPr id="46" name="Textplatzhalter 10">
            <a:extLst>
              <a:ext uri="{FF2B5EF4-FFF2-40B4-BE49-F238E27FC236}">
                <a16:creationId xmlns:a16="http://schemas.microsoft.com/office/drawing/2014/main" id="{B37DF468-F305-43D7-964C-C54187B6D4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720549" y="5017115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Fax	09 99/ 99 99 99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503AE377-CCDC-4491-B874-77954B7AF6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20549" y="5315803"/>
            <a:ext cx="3628462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E-Mail	name.nachname@ume.de</a:t>
            </a:r>
          </a:p>
        </p:txBody>
      </p:sp>
      <p:sp>
        <p:nvSpPr>
          <p:cNvPr id="30" name="Textplatzhalter 16">
            <a:extLst>
              <a:ext uri="{FF2B5EF4-FFF2-40B4-BE49-F238E27FC236}">
                <a16:creationId xmlns:a16="http://schemas.microsoft.com/office/drawing/2014/main" id="{E14CA82A-14D9-4153-A94B-6BAAD46AF6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040" y="603217"/>
            <a:ext cx="10286519" cy="1108018"/>
          </a:xfrm>
          <a:prstGeom prst="rect">
            <a:avLst/>
          </a:prstGeom>
        </p:spPr>
        <p:txBody>
          <a:bodyPr lIns="0" tIns="108000" bIns="108000" anchor="b" anchorCtr="0">
            <a:noAutofit/>
          </a:bodyPr>
          <a:lstStyle>
            <a:defPPr/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Hier steht ein Schlusswort und Kontakte</a:t>
            </a:r>
          </a:p>
        </p:txBody>
      </p:sp>
    </p:spTree>
    <p:extLst>
      <p:ext uri="{BB962C8B-B14F-4D97-AF65-F5344CB8AC3E}">
        <p14:creationId xmlns:p14="http://schemas.microsoft.com/office/powerpoint/2010/main" val="39888718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06D285C1-B69F-435B-899A-B7C51A82FB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57213"/>
            <a:ext cx="12192000" cy="6300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defPPr/>
            <a:lvl1pPr>
              <a:defRPr sz="1000"/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B62A7E9-A1A4-4B78-A24C-CE7AD4996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8888" y="6511750"/>
            <a:ext cx="557682" cy="276999"/>
          </a:xfrm>
          <a:prstGeom prst="rect">
            <a:avLst/>
          </a:prstGeom>
        </p:spPr>
        <p:txBody>
          <a:bodyPr/>
          <a:lstStyle>
            <a:defPPr/>
            <a:lvl1pPr algn="l">
              <a:defRPr sz="1200" baseline="0">
                <a:solidFill>
                  <a:schemeClr val="bg1">
                    <a:lumMod val="65000"/>
                  </a:schemeClr>
                </a:solidFill>
                <a:latin typeface="TheSans 7-Bold" pitchFamily="2" charset="0"/>
              </a:defRPr>
            </a:lvl1pPr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5D3CCC57-2B67-4A02-8FB3-A17A0DF52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65620"/>
            <a:ext cx="5843588" cy="2631490"/>
          </a:xfrm>
          <a:prstGeom prst="rect">
            <a:avLst/>
          </a:prstGeom>
          <a:solidFill>
            <a:schemeClr val="tx1">
              <a:lumMod val="75000"/>
              <a:lumOff val="25000"/>
              <a:alpha val="42000"/>
            </a:schemeClr>
          </a:solidFill>
        </p:spPr>
        <p:txBody>
          <a:bodyPr wrap="square" lIns="540000" anchor="b" anchorCtr="0">
            <a:spAutoFit/>
          </a:bodyPr>
          <a:lstStyle>
            <a:defPPr/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sz="55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/>
              <a:t>Ich bin der</a:t>
            </a:r>
            <a:br>
              <a:rPr lang="de-DE"/>
            </a:br>
            <a:r>
              <a:rPr lang="de-DE"/>
              <a:t>Titel der </a:t>
            </a:r>
            <a:br>
              <a:rPr lang="de-DE"/>
            </a:br>
            <a:r>
              <a:rPr lang="de-DE"/>
              <a:t>Präsentation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C24C6526-CD06-4080-92F3-348CFC2FE6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0080" y="174171"/>
            <a:ext cx="3528785" cy="383041"/>
          </a:xfrm>
          <a:prstGeom prst="rect">
            <a:avLst/>
          </a:prstGeom>
        </p:spPr>
        <p:txBody>
          <a:bodyPr lIns="0"/>
          <a:lstStyle>
            <a:defPPr/>
            <a:lvl1pPr marL="0" indent="0" algn="r">
              <a:buNone/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indent="0" algn="r">
              <a:buNone/>
            </a:pPr>
            <a:r>
              <a:rPr lang="de-DE" sz="1000"/>
              <a:t>Autor (anpassen)</a:t>
            </a:r>
            <a:endParaRPr lang="de-DE" sz="10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3081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 - Konta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1F5681C-5179-419F-B18D-4639927E5BCB}"/>
              </a:ext>
            </a:extLst>
          </p:cNvPr>
          <p:cNvSpPr/>
          <p:nvPr userDrawn="1"/>
        </p:nvSpPr>
        <p:spPr>
          <a:xfrm>
            <a:off x="0" y="695483"/>
            <a:ext cx="12192000" cy="6880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02B3D1-11AF-413C-8168-9A4B9EBCD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389BF76-DFE7-496A-BA59-D02ACF5C097D}"/>
              </a:ext>
            </a:extLst>
          </p:cNvPr>
          <p:cNvSpPr/>
          <p:nvPr userDrawn="1"/>
        </p:nvSpPr>
        <p:spPr>
          <a:xfrm>
            <a:off x="0" y="6162517"/>
            <a:ext cx="12192000" cy="69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de-DE"/>
          </a:p>
        </p:txBody>
      </p:sp>
      <p:sp>
        <p:nvSpPr>
          <p:cNvPr id="42" name="Textplatzhalter 16">
            <a:extLst>
              <a:ext uri="{FF2B5EF4-FFF2-40B4-BE49-F238E27FC236}">
                <a16:creationId xmlns:a16="http://schemas.microsoft.com/office/drawing/2014/main" id="{A5A2DB63-C7F2-4FAB-9C5D-7F77134BEC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040" y="603217"/>
            <a:ext cx="10286519" cy="1108018"/>
          </a:xfrm>
          <a:prstGeom prst="rect">
            <a:avLst/>
          </a:prstGeom>
        </p:spPr>
        <p:txBody>
          <a:bodyPr lIns="0" tIns="108000" bIns="108000" anchor="b" anchorCtr="0">
            <a:noAutofit/>
          </a:bodyPr>
          <a:lstStyle>
            <a:defPPr/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Hier steht ein Schlusswort und Kontakte</a:t>
            </a:r>
          </a:p>
        </p:txBody>
      </p:sp>
      <p:sp>
        <p:nvSpPr>
          <p:cNvPr id="30" name="Bildplatzhalter 10">
            <a:extLst>
              <a:ext uri="{FF2B5EF4-FFF2-40B4-BE49-F238E27FC236}">
                <a16:creationId xmlns:a16="http://schemas.microsoft.com/office/drawing/2014/main" id="{2043D7E4-4767-4C17-BE7D-3F23AAA24A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040" y="2201237"/>
            <a:ext cx="1500061" cy="15000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A1CE89E5-4D21-440F-8AE2-8AB247064E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4140" y="2515034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Bezeichnung</a:t>
            </a:r>
          </a:p>
        </p:txBody>
      </p:sp>
      <p:sp>
        <p:nvSpPr>
          <p:cNvPr id="32" name="Textplatzhalter 10">
            <a:extLst>
              <a:ext uri="{FF2B5EF4-FFF2-40B4-BE49-F238E27FC236}">
                <a16:creationId xmlns:a16="http://schemas.microsoft.com/office/drawing/2014/main" id="{990B92DB-A1D9-46C9-B2A6-7D1E17481F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94140" y="2265441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33" name="Bildplatzhalter 10">
            <a:extLst>
              <a:ext uri="{FF2B5EF4-FFF2-40B4-BE49-F238E27FC236}">
                <a16:creationId xmlns:a16="http://schemas.microsoft.com/office/drawing/2014/main" id="{33A49959-F854-4CF0-A777-B88F5A855A3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1040" y="4166181"/>
            <a:ext cx="1500061" cy="15000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4" name="Bildplatzhalter 10">
            <a:extLst>
              <a:ext uri="{FF2B5EF4-FFF2-40B4-BE49-F238E27FC236}">
                <a16:creationId xmlns:a16="http://schemas.microsoft.com/office/drawing/2014/main" id="{66D60F33-FE91-452E-94D3-43E60BCE9AA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27449" y="2201237"/>
            <a:ext cx="1500061" cy="15000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5" name="Bildplatzhalter 10">
            <a:extLst>
              <a:ext uri="{FF2B5EF4-FFF2-40B4-BE49-F238E27FC236}">
                <a16:creationId xmlns:a16="http://schemas.microsoft.com/office/drawing/2014/main" id="{01C76F4F-6A39-4280-831C-850F82E273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27449" y="4166181"/>
            <a:ext cx="1500061" cy="15000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6" name="Textplatzhalter 10">
            <a:extLst>
              <a:ext uri="{FF2B5EF4-FFF2-40B4-BE49-F238E27FC236}">
                <a16:creationId xmlns:a16="http://schemas.microsoft.com/office/drawing/2014/main" id="{B0F9DE73-2980-48AC-AE54-FE9EAF8314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94140" y="2818076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Telefon	09 99/ 99 99 99</a:t>
            </a:r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5988E41D-58F3-4891-9DAF-D9F6326F9D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94140" y="3063315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Fax	09 99/ 99 99 99</a:t>
            </a:r>
          </a:p>
        </p:txBody>
      </p:sp>
      <p:sp>
        <p:nvSpPr>
          <p:cNvPr id="38" name="Textplatzhalter 10">
            <a:extLst>
              <a:ext uri="{FF2B5EF4-FFF2-40B4-BE49-F238E27FC236}">
                <a16:creationId xmlns:a16="http://schemas.microsoft.com/office/drawing/2014/main" id="{12D9466D-6CB4-4361-ACEF-B838DF64F5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94140" y="3366357"/>
            <a:ext cx="3544017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E-Mail	name.nachname@ume.de</a:t>
            </a:r>
          </a:p>
        </p:txBody>
      </p:sp>
      <p:sp>
        <p:nvSpPr>
          <p:cNvPr id="39" name="Textplatzhalter 10">
            <a:extLst>
              <a:ext uri="{FF2B5EF4-FFF2-40B4-BE49-F238E27FC236}">
                <a16:creationId xmlns:a16="http://schemas.microsoft.com/office/drawing/2014/main" id="{EED3C9D2-6BAE-486C-BD3C-8A8BA7DD0D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20549" y="2515034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Bezeichnung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4503779E-868F-428B-9E61-E9D099C5CE8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20549" y="2265441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41" name="Textplatzhalter 10">
            <a:extLst>
              <a:ext uri="{FF2B5EF4-FFF2-40B4-BE49-F238E27FC236}">
                <a16:creationId xmlns:a16="http://schemas.microsoft.com/office/drawing/2014/main" id="{92667DF6-74C1-40B3-8F11-0BC5BA7854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20549" y="2818076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Telefon	09 99/ 99 99 99</a:t>
            </a:r>
          </a:p>
        </p:txBody>
      </p:sp>
      <p:sp>
        <p:nvSpPr>
          <p:cNvPr id="43" name="Textplatzhalter 10">
            <a:extLst>
              <a:ext uri="{FF2B5EF4-FFF2-40B4-BE49-F238E27FC236}">
                <a16:creationId xmlns:a16="http://schemas.microsoft.com/office/drawing/2014/main" id="{2EE06A34-D8F7-42F1-B9FB-9F83E9702AE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20549" y="3063315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Fax	09 99/ 99 99 99</a:t>
            </a:r>
          </a:p>
        </p:txBody>
      </p:sp>
      <p:sp>
        <p:nvSpPr>
          <p:cNvPr id="44" name="Textplatzhalter 10">
            <a:extLst>
              <a:ext uri="{FF2B5EF4-FFF2-40B4-BE49-F238E27FC236}">
                <a16:creationId xmlns:a16="http://schemas.microsoft.com/office/drawing/2014/main" id="{ED94C8DD-5C02-4323-BDD7-1612311917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20549" y="3366357"/>
            <a:ext cx="3628462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E-Mail	name.nachname@ume.de</a:t>
            </a:r>
          </a:p>
        </p:txBody>
      </p:sp>
      <p:sp>
        <p:nvSpPr>
          <p:cNvPr id="45" name="Textplatzhalter 10">
            <a:extLst>
              <a:ext uri="{FF2B5EF4-FFF2-40B4-BE49-F238E27FC236}">
                <a16:creationId xmlns:a16="http://schemas.microsoft.com/office/drawing/2014/main" id="{F79262B3-DD8A-4542-B25B-8B7C487533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94140" y="4479978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Bezeichnung</a:t>
            </a:r>
          </a:p>
        </p:txBody>
      </p:sp>
      <p:sp>
        <p:nvSpPr>
          <p:cNvPr id="46" name="Textplatzhalter 10">
            <a:extLst>
              <a:ext uri="{FF2B5EF4-FFF2-40B4-BE49-F238E27FC236}">
                <a16:creationId xmlns:a16="http://schemas.microsoft.com/office/drawing/2014/main" id="{5C62B3C0-0FF6-4DAD-A1AC-0CA430D6FE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94140" y="4230385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50F9C9EC-E1A0-48E8-B23C-9D3565CF8D1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394140" y="4783020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Telefon	09 99/ 99 99 99</a:t>
            </a:r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9EB2298C-402B-4E0B-95D0-6D8A225B1C0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94140" y="5028259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Fax	09 99/ 99 99 99</a:t>
            </a:r>
          </a:p>
        </p:txBody>
      </p:sp>
      <p:sp>
        <p:nvSpPr>
          <p:cNvPr id="50" name="Textplatzhalter 10">
            <a:extLst>
              <a:ext uri="{FF2B5EF4-FFF2-40B4-BE49-F238E27FC236}">
                <a16:creationId xmlns:a16="http://schemas.microsoft.com/office/drawing/2014/main" id="{E45AC80A-E26A-4487-B8B2-2575408A1A8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394140" y="5326947"/>
            <a:ext cx="3544017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E-Mail	name.nachname@ume.de</a:t>
            </a:r>
          </a:p>
        </p:txBody>
      </p:sp>
      <p:sp>
        <p:nvSpPr>
          <p:cNvPr id="51" name="Textplatzhalter 10">
            <a:extLst>
              <a:ext uri="{FF2B5EF4-FFF2-40B4-BE49-F238E27FC236}">
                <a16:creationId xmlns:a16="http://schemas.microsoft.com/office/drawing/2014/main" id="{1DAF50FC-AC46-4F82-9BCE-4B231CEF76F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20549" y="4468834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Bezeichnung</a:t>
            </a:r>
          </a:p>
        </p:txBody>
      </p:sp>
      <p:sp>
        <p:nvSpPr>
          <p:cNvPr id="52" name="Textplatzhalter 10">
            <a:extLst>
              <a:ext uri="{FF2B5EF4-FFF2-40B4-BE49-F238E27FC236}">
                <a16:creationId xmlns:a16="http://schemas.microsoft.com/office/drawing/2014/main" id="{DAB479D8-E21E-4AE1-B91E-6DC93B8A966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549" y="4219241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53" name="Textplatzhalter 10">
            <a:extLst>
              <a:ext uri="{FF2B5EF4-FFF2-40B4-BE49-F238E27FC236}">
                <a16:creationId xmlns:a16="http://schemas.microsoft.com/office/drawing/2014/main" id="{DEF8F81D-E11E-49CF-B360-502F8FEA950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720549" y="4771876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Telefon	09 99/ 99 99 99</a:t>
            </a:r>
          </a:p>
        </p:txBody>
      </p:sp>
      <p:sp>
        <p:nvSpPr>
          <p:cNvPr id="77" name="Textplatzhalter 10">
            <a:extLst>
              <a:ext uri="{FF2B5EF4-FFF2-40B4-BE49-F238E27FC236}">
                <a16:creationId xmlns:a16="http://schemas.microsoft.com/office/drawing/2014/main" id="{65CEA2BE-0414-40DC-B87E-E6C0F050E45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720549" y="5017115"/>
            <a:ext cx="3267011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Fax	09 99/ 99 99 99</a:t>
            </a:r>
          </a:p>
        </p:txBody>
      </p:sp>
      <p:sp>
        <p:nvSpPr>
          <p:cNvPr id="78" name="Textplatzhalter 10">
            <a:extLst>
              <a:ext uri="{FF2B5EF4-FFF2-40B4-BE49-F238E27FC236}">
                <a16:creationId xmlns:a16="http://schemas.microsoft.com/office/drawing/2014/main" id="{BE83968B-056B-47D5-A618-3A31940A445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20549" y="5315803"/>
            <a:ext cx="3628462" cy="291975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E-Mail	name.nachname@ume.de</a:t>
            </a:r>
          </a:p>
        </p:txBody>
      </p:sp>
      <p:sp>
        <p:nvSpPr>
          <p:cNvPr id="79" name="Textplatzhalter 11">
            <a:extLst>
              <a:ext uri="{FF2B5EF4-FFF2-40B4-BE49-F238E27FC236}">
                <a16:creationId xmlns:a16="http://schemas.microsoft.com/office/drawing/2014/main" id="{24F09D0A-F13A-4937-BC6A-FB51835976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040" y="6267321"/>
            <a:ext cx="10779228" cy="523692"/>
          </a:xfrm>
          <a:prstGeom prst="rect">
            <a:avLst/>
          </a:prstGeom>
        </p:spPr>
        <p:txBody>
          <a:bodyPr lIns="0"/>
          <a:lstStyle>
            <a:defPPr/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14473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- lä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06D285C1-B69F-435B-899A-B7C51A82FB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57213"/>
            <a:ext cx="12192000" cy="6300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defPPr/>
            <a:lvl1pPr>
              <a:defRPr sz="1000"/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B62A7E9-A1A4-4B78-A24C-CE7AD4996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8888" y="6511750"/>
            <a:ext cx="557682" cy="276999"/>
          </a:xfrm>
          <a:prstGeom prst="rect">
            <a:avLst/>
          </a:prstGeom>
        </p:spPr>
        <p:txBody>
          <a:bodyPr/>
          <a:lstStyle>
            <a:defPPr/>
            <a:lvl1pPr algn="l">
              <a:defRPr sz="1200" baseline="0">
                <a:solidFill>
                  <a:schemeClr val="bg1">
                    <a:lumMod val="65000"/>
                  </a:schemeClr>
                </a:solidFill>
                <a:latin typeface="TheSans 7-Bold" pitchFamily="2" charset="0"/>
              </a:defRPr>
            </a:lvl1pPr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4BED0F1E-13EF-492D-A036-B362525E05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918580"/>
            <a:ext cx="12192000" cy="1110661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</p:spPr>
        <p:txBody>
          <a:bodyPr wrap="square" lIns="540000" tIns="216000" anchor="b" anchorCtr="0">
            <a:spAutoFit/>
          </a:bodyPr>
          <a:lstStyle>
            <a:defPPr/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sz="55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dirty="0"/>
              <a:t>Titel der </a:t>
            </a:r>
            <a:r>
              <a:rPr lang="de-DE" dirty="0" smtClean="0"/>
              <a:t>Präsentation </a:t>
            </a:r>
            <a:endParaRPr lang="de-DE" dirty="0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80A33B2E-5BD1-47DF-92C3-6923FB3FA5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029244"/>
            <a:ext cx="12192000" cy="767866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</p:spPr>
        <p:txBody>
          <a:bodyPr wrap="square" lIns="540000" bIns="288000" anchor="t" anchorCtr="0">
            <a:spAutoFit/>
          </a:bodyPr>
          <a:lstStyle>
            <a:defPPr/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dirty="0"/>
              <a:t>Titel der  </a:t>
            </a:r>
            <a:r>
              <a:rPr lang="de-DE" dirty="0" smtClean="0"/>
              <a:t>Präsentation / </a:t>
            </a:r>
            <a:r>
              <a:rPr lang="de-DE" dirty="0" err="1" smtClean="0"/>
              <a:t>presentation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A0A790B-6E8B-4902-BB4B-985A565054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0080" y="174171"/>
            <a:ext cx="3528785" cy="383041"/>
          </a:xfrm>
          <a:prstGeom prst="rect">
            <a:avLst/>
          </a:prstGeom>
        </p:spPr>
        <p:txBody>
          <a:bodyPr lIns="0"/>
          <a:lstStyle>
            <a:defPPr/>
            <a:lvl1pPr marL="0" indent="0" algn="r">
              <a:buNone/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indent="0" algn="r">
              <a:buNone/>
            </a:pPr>
            <a:r>
              <a:rPr lang="de-DE" sz="1000"/>
              <a:t>Autor (anpassen)</a:t>
            </a:r>
            <a:endParaRPr lang="de-DE" sz="10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99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lä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06D285C1-B69F-435B-899A-B7C51A82FB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57213"/>
            <a:ext cx="12192000" cy="5605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defPPr/>
            <a:lvl1pPr>
              <a:defRPr sz="1000"/>
            </a:lvl1pPr>
          </a:lstStyle>
          <a:p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9C4A996-469E-4D91-B079-B1417818E2AA}"/>
              </a:ext>
            </a:extLst>
          </p:cNvPr>
          <p:cNvSpPr/>
          <p:nvPr userDrawn="1"/>
        </p:nvSpPr>
        <p:spPr>
          <a:xfrm>
            <a:off x="0" y="6162516"/>
            <a:ext cx="12192000" cy="695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de-DE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2875E6BC-ABA8-4798-8581-1D472BB19F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918580"/>
            <a:ext cx="12192000" cy="1110661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</p:spPr>
        <p:txBody>
          <a:bodyPr wrap="square" lIns="540000" tIns="216000" anchor="b" anchorCtr="0">
            <a:spAutoFit/>
          </a:bodyPr>
          <a:lstStyle>
            <a:defPPr/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sz="55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/>
              <a:t>Titel der Präsentation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CCD21261-123C-4EF2-B9A5-804431B4A1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029244"/>
            <a:ext cx="12192000" cy="767866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</p:spPr>
        <p:txBody>
          <a:bodyPr wrap="square" lIns="540000" bIns="288000" anchor="t" anchorCtr="0">
            <a:spAutoFit/>
          </a:bodyPr>
          <a:lstStyle>
            <a:defPPr/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/>
              <a:t>Titel der  Präsentation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C2D4E330-9B90-480C-9DD7-C5EF77255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0080" y="174171"/>
            <a:ext cx="3528785" cy="383041"/>
          </a:xfrm>
          <a:prstGeom prst="rect">
            <a:avLst/>
          </a:prstGeom>
        </p:spPr>
        <p:txBody>
          <a:bodyPr lIns="0"/>
          <a:lstStyle>
            <a:defPPr/>
            <a:lvl1pPr marL="0" indent="0" algn="r">
              <a:buNone/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indent="0" algn="r">
              <a:buNone/>
            </a:pPr>
            <a:r>
              <a:rPr lang="de-DE" sz="1000"/>
              <a:t>Autor (anpassen)</a:t>
            </a:r>
            <a:endParaRPr lang="de-DE" sz="1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F55E126-427A-4CAA-8504-D97EB3AF98E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81480" y="6225901"/>
            <a:ext cx="1943100" cy="51310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/>
              <a:t>Partnerlogo</a:t>
            </a:r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4D399F61-5040-449E-8F46-57561A8D9FB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987223" y="6225901"/>
            <a:ext cx="1943100" cy="51310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/>
              <a:t>Partnerlogo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FF6B49E4-6315-49F2-BBE2-D3E0D842E1D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92966" y="6225901"/>
            <a:ext cx="1943100" cy="51310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/>
              <a:t>Partnerlogo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A8367184-A5C9-40E7-A6AC-9F199E9A709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79908" y="6225901"/>
            <a:ext cx="1943100" cy="51310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/>
              <a:t>Zweitlogo</a:t>
            </a:r>
          </a:p>
        </p:txBody>
      </p:sp>
    </p:spTree>
    <p:extLst>
      <p:ext uri="{BB962C8B-B14F-4D97-AF65-F5344CB8AC3E}">
        <p14:creationId xmlns:p14="http://schemas.microsoft.com/office/powerpoint/2010/main" val="20097831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3288711E-9C6B-4B73-9FDB-6C10928287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0516"/>
            <a:ext cx="12200709" cy="6474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defPPr/>
            <a:lvl1pPr>
              <a:defRPr sz="1000"/>
            </a:lvl1pPr>
          </a:lstStyle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02B3D1-11AF-413C-8168-9A4B9EBCD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98888" y="6532796"/>
            <a:ext cx="557682" cy="259584"/>
          </a:xfrm>
        </p:spPr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806A971-9791-4398-B35F-EEA7FEDAF9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539851"/>
            <a:ext cx="12192000" cy="1256068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</p:spPr>
        <p:txBody>
          <a:bodyPr wrap="square" lIns="1584000" tIns="180000" bIns="180000" anchor="b" anchorCtr="0">
            <a:spAutoFit/>
          </a:bodyPr>
          <a:lstStyle>
            <a:defPPr/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sz="55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/>
              <a:t>Titel der Präsentation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CF77F9B9-6E99-4E4A-8C46-D8C159F220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246" y="4997447"/>
            <a:ext cx="935083" cy="54219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Teil 1</a:t>
            </a:r>
          </a:p>
        </p:txBody>
      </p:sp>
    </p:spTree>
    <p:extLst>
      <p:ext uri="{BB962C8B-B14F-4D97-AF65-F5344CB8AC3E}">
        <p14:creationId xmlns:p14="http://schemas.microsoft.com/office/powerpoint/2010/main" val="3736214577"/>
      </p:ext>
    </p:extLst>
  </p:cSld>
  <p:clrMapOvr>
    <a:masterClrMapping/>
  </p:clrMapOvr>
  <p:transition/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1F5681C-5179-419F-B18D-4639927E5BCB}"/>
              </a:ext>
            </a:extLst>
          </p:cNvPr>
          <p:cNvSpPr/>
          <p:nvPr userDrawn="1"/>
        </p:nvSpPr>
        <p:spPr>
          <a:xfrm>
            <a:off x="0" y="0"/>
            <a:ext cx="12192000" cy="6453051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02B3D1-11AF-413C-8168-9A4B9EBCD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3F88FB4F-1F80-44B4-8E81-381B185DF4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686" y="1619793"/>
            <a:ext cx="10794274" cy="29391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Ich bin ein Zwischentitel</a:t>
            </a:r>
          </a:p>
        </p:txBody>
      </p:sp>
    </p:spTree>
    <p:extLst>
      <p:ext uri="{BB962C8B-B14F-4D97-AF65-F5344CB8AC3E}">
        <p14:creationId xmlns:p14="http://schemas.microsoft.com/office/powerpoint/2010/main" val="15770331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titel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1F5681C-5179-419F-B18D-4639927E5BCB}"/>
              </a:ext>
            </a:extLst>
          </p:cNvPr>
          <p:cNvSpPr/>
          <p:nvPr userDrawn="1"/>
        </p:nvSpPr>
        <p:spPr>
          <a:xfrm>
            <a:off x="0" y="0"/>
            <a:ext cx="12192000" cy="6453051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02B3D1-11AF-413C-8168-9A4B9EBCD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3F88FB4F-1F80-44B4-8E81-381B185DF4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686" y="1239996"/>
            <a:ext cx="10749643" cy="167193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Ich bin ein weiterer </a:t>
            </a:r>
            <a:br>
              <a:rPr lang="de-DE"/>
            </a:br>
            <a:r>
              <a:rPr lang="de-DE"/>
              <a:t>Zwischentitel über zwei Zeilen.</a:t>
            </a:r>
          </a:p>
        </p:txBody>
      </p:sp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0FEE242D-2FFF-4F4F-8538-F2FC89BC68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01070" y="3039440"/>
            <a:ext cx="2789860" cy="27898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defPPr/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DC523DF-AA8C-4720-AFF2-7C22D5AB33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686" y="695483"/>
            <a:ext cx="10749643" cy="544513"/>
          </a:xfrm>
          <a:prstGeom prst="rect">
            <a:avLst/>
          </a:prstGeom>
        </p:spPr>
        <p:txBody>
          <a:bodyPr anchor="ctr" anchorCtr="0"/>
          <a:lstStyle>
            <a:defPPr/>
            <a:lvl1pPr marL="0" indent="0" algn="ctr">
              <a:buNone/>
              <a:defRPr sz="2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Resumee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532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39CEEF-C6DC-4411-AA7F-8CB92A55B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690AC82-D109-4319-BBCE-CAB1BBF35A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8194" y="1711009"/>
            <a:ext cx="3467100" cy="44500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/>
            <a:lvl1pPr>
              <a:defRPr sz="1000"/>
            </a:lvl1pPr>
          </a:lstStyle>
          <a:p>
            <a:endParaRPr lang="de-DE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F51D0592-1BF8-49C7-923B-FF47F66D3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040" y="603217"/>
            <a:ext cx="10776689" cy="1108018"/>
          </a:xfrm>
          <a:prstGeom prst="rect">
            <a:avLst/>
          </a:prstGeom>
        </p:spPr>
        <p:txBody>
          <a:bodyPr lIns="0" tIns="108000" bIns="108000" anchor="b" anchorCtr="0">
            <a:noAutofit/>
          </a:bodyPr>
          <a:lstStyle>
            <a:defPPr/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rgbClr val="00338D"/>
                </a:solidFill>
                <a:latin typeface="+mj-lt"/>
              </a:defRPr>
            </a:lvl1pPr>
          </a:lstStyle>
          <a:p>
            <a:pPr lvl="0"/>
            <a:r>
              <a:rPr lang="de-DE"/>
              <a:t>Folienüberschrift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2E4BA56-51C1-4ADB-B410-6729AB3F7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040" y="1711235"/>
            <a:ext cx="7071360" cy="4450080"/>
          </a:xfrm>
          <a:prstGeom prst="rect">
            <a:avLst/>
          </a:prstGeom>
        </p:spPr>
        <p:txBody>
          <a:bodyPr lIns="0" tIns="180000"/>
          <a:lstStyle>
            <a:defPPr/>
            <a:lvl1pPr marL="228600" indent="-228600" algn="l">
              <a:lnSpc>
                <a:spcPts val="22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latin typeface="+mn-lt"/>
              </a:defRPr>
            </a:lvl1pPr>
          </a:lstStyle>
          <a:p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177174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39CEEF-C6DC-4411-AA7F-8CB92A55B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690AC82-D109-4319-BBCE-CAB1BBF35A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/>
            <a:lvl1pPr>
              <a:defRPr sz="1000"/>
            </a:lvl1pPr>
          </a:lstStyle>
          <a:p>
            <a:endParaRPr lang="de-DE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FB670B5C-E2CF-ED4B-8DC6-95279AAEC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040" y="603217"/>
            <a:ext cx="10776689" cy="1108018"/>
          </a:xfrm>
          <a:prstGeom prst="rect">
            <a:avLst/>
          </a:prstGeom>
        </p:spPr>
        <p:txBody>
          <a:bodyPr lIns="0" tIns="108000" bIns="108000" anchor="b" anchorCtr="0">
            <a:noAutofit/>
          </a:bodyPr>
          <a:lstStyle>
            <a:defPPr/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rgbClr val="00338D"/>
                </a:solidFill>
                <a:latin typeface="+mj-lt"/>
              </a:defRPr>
            </a:lvl1pPr>
          </a:lstStyle>
          <a:p>
            <a:pPr lvl="0"/>
            <a:r>
              <a:rPr lang="de-DE"/>
              <a:t>Folienüberschrift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B48EC6F-7087-AB44-8D2C-0AC4FA6021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040" y="1711235"/>
            <a:ext cx="10789920" cy="4450080"/>
          </a:xfrm>
          <a:prstGeom prst="rect">
            <a:avLst/>
          </a:prstGeom>
        </p:spPr>
        <p:txBody>
          <a:bodyPr lIns="0" tIns="180000"/>
          <a:lstStyle>
            <a:defPPr/>
            <a:lvl1pPr marL="228600" indent="-228600" algn="l">
              <a:lnSpc>
                <a:spcPts val="22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latin typeface="+mn-lt"/>
              </a:defRPr>
            </a:lvl1pPr>
          </a:lstStyle>
          <a:p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3566388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7" y="71122"/>
            <a:ext cx="1691384" cy="3835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9F06E98-756F-400D-BEF6-37A3BBCAF64E}"/>
              </a:ext>
            </a:extLst>
          </p:cNvPr>
          <p:cNvSpPr/>
          <p:nvPr userDrawn="1"/>
        </p:nvSpPr>
        <p:spPr>
          <a:xfrm>
            <a:off x="600140" y="6598416"/>
            <a:ext cx="2064989" cy="25648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marR="0" algn="l" rtl="0"/>
            <a:r>
              <a:rPr lang="de-DE" sz="1600" b="0" i="0" u="none" strike="noStrike" baseline="30000">
                <a:solidFill>
                  <a:schemeClr val="bg1">
                    <a:lumMod val="65000"/>
                  </a:schemeClr>
                </a:solidFill>
                <a:latin typeface="+mn-lt"/>
              </a:rPr>
              <a:t>© Universitätsmedizin Essen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686F3B1-2C21-4C5B-AA4F-481F4EFD083E}"/>
              </a:ext>
            </a:extLst>
          </p:cNvPr>
          <p:cNvCxnSpPr/>
          <p:nvPr userDrawn="1"/>
        </p:nvCxnSpPr>
        <p:spPr>
          <a:xfrm flipH="1">
            <a:off x="11120089" y="6581000"/>
            <a:ext cx="0" cy="13850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937B90DA-1D04-4D81-B98C-B3283F5D2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8888" y="6529167"/>
            <a:ext cx="557682" cy="259584"/>
          </a:xfrm>
          <a:prstGeom prst="rect">
            <a:avLst/>
          </a:prstGeom>
        </p:spPr>
        <p:txBody>
          <a:bodyPr/>
          <a:lstStyle>
            <a:lvl1pPr algn="l">
              <a:defRPr sz="10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1A96B7D3-CB36-45AA-A914-BD59F0907B7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0140B7D-4E3F-4943-B170-95D3AD5A9920}"/>
              </a:ext>
            </a:extLst>
          </p:cNvPr>
          <p:cNvCxnSpPr/>
          <p:nvPr userDrawn="1"/>
        </p:nvCxnSpPr>
        <p:spPr>
          <a:xfrm>
            <a:off x="0" y="6457406"/>
            <a:ext cx="12192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B6AA63E9-BEA8-4BD4-9296-0C93E4A67AA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24"/>
              </a:ext>
            </a:extLst>
          </a:blip>
          <a:stretch>
            <a:fillRect/>
          </a:stretch>
        </p:blipFill>
        <p:spPr>
          <a:xfrm>
            <a:off x="349368" y="6516104"/>
            <a:ext cx="237705" cy="279653"/>
          </a:xfrm>
          <a:prstGeom prst="rect">
            <a:avLst/>
          </a:prstGeom>
        </p:spPr>
      </p:pic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D3B9EA97-0634-4447-BFF5-A98BD636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269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/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06A0E1-C5BE-4880-A185-026BE03B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defPPr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B8B55EC-DCBC-4F88-9A24-5FA484038A82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89" y="-64513"/>
            <a:ext cx="1829822" cy="69939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2314"/>
            <a:ext cx="1511808" cy="3291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0" y="253881"/>
            <a:ext cx="207264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8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64" r:id="rId3"/>
    <p:sldLayoutId id="2147483650" r:id="rId4"/>
    <p:sldLayoutId id="2147483651" r:id="rId5"/>
    <p:sldLayoutId id="2147483652" r:id="rId6"/>
    <p:sldLayoutId id="2147483661" r:id="rId7"/>
    <p:sldLayoutId id="2147483653" r:id="rId8"/>
    <p:sldLayoutId id="2147483671" r:id="rId9"/>
    <p:sldLayoutId id="2147483667" r:id="rId10"/>
    <p:sldLayoutId id="2147483654" r:id="rId11"/>
    <p:sldLayoutId id="2147483672" r:id="rId12"/>
    <p:sldLayoutId id="2147483655" r:id="rId13"/>
    <p:sldLayoutId id="2147483657" r:id="rId14"/>
    <p:sldLayoutId id="2147483656" r:id="rId15"/>
    <p:sldLayoutId id="2147483669" r:id="rId16"/>
    <p:sldLayoutId id="2147483670" r:id="rId17"/>
    <p:sldLayoutId id="2147483662" r:id="rId18"/>
    <p:sldLayoutId id="2147483663" r:id="rId19"/>
    <p:sldLayoutId id="2147483666" r:id="rId20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rgbClr val="0033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Ein Bild, das Person, Mann, Raum, tragen enthält.&#10;&#10;Automatisch generierte Beschreibung">
            <a:extLst>
              <a:ext uri="{FF2B5EF4-FFF2-40B4-BE49-F238E27FC236}">
                <a16:creationId xmlns:a16="http://schemas.microsoft.com/office/drawing/2014/main" id="{CBD3C17B-ED21-46A7-ABE0-17A139A59F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r="82"/>
          <a:stretch>
            <a:fillRect/>
          </a:stretch>
        </p:blipFill>
        <p:spPr/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AA8F62-D19D-476B-BBD5-A04EEBC1E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6EC0DC1-B6B2-48B1-898D-555ABC66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defPPr/>
          </a:lstStyle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815321-8D06-4030-810A-9BBB736B76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defPPr/>
          </a:lstStyle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B126C94-F98F-4C37-A8A7-77397E48FC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5805" y="557213"/>
            <a:ext cx="3528785" cy="383041"/>
          </a:xfrm>
        </p:spPr>
        <p:txBody>
          <a:bodyPr/>
          <a:lstStyle>
            <a:defPPr/>
          </a:lstStyle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2C7C7A9-81DC-AD43-8803-F3BF4F5866BD}"/>
              </a:ext>
            </a:extLst>
          </p:cNvPr>
          <p:cNvSpPr txBox="1"/>
          <p:nvPr/>
        </p:nvSpPr>
        <p:spPr>
          <a:xfrm>
            <a:off x="510139" y="6511750"/>
            <a:ext cx="4533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de-DE" sz="1000" i="1">
                <a:solidFill>
                  <a:schemeClr val="bg1">
                    <a:lumMod val="50000"/>
                  </a:schemeClr>
                </a:solidFill>
              </a:rPr>
              <a:t>Bildnachweis: istockphoto</a:t>
            </a:r>
          </a:p>
        </p:txBody>
      </p:sp>
    </p:spTree>
    <p:extLst>
      <p:ext uri="{BB962C8B-B14F-4D97-AF65-F5344CB8AC3E}">
        <p14:creationId xmlns:p14="http://schemas.microsoft.com/office/powerpoint/2010/main" val="2150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B88E05-D413-4356-A166-0C171382D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3B528BF-9F9D-4BE2-8938-F38CF3EF9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defPPr/>
          </a:lstStyle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44A0714-38A0-4288-B478-507A9126E4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defPPr/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3595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B88E05-D413-4356-A166-0C171382D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3B528BF-9F9D-4BE2-8938-F38CF3EF9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defPPr/>
          </a:lstStyle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44A0714-38A0-4288-B478-507A9126E4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defPPr/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3245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B88E05-D413-4356-A166-0C171382D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3B528BF-9F9D-4BE2-8938-F38CF3EF9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defPPr/>
          </a:lstStyle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44A0714-38A0-4288-B478-507A9126E4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defPPr/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4794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B88E05-D413-4356-A166-0C171382D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3B528BF-9F9D-4BE2-8938-F38CF3EF9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defPPr/>
          </a:lstStyle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44A0714-38A0-4288-B478-507A9126E4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defPPr/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9264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B88E05-D413-4356-A166-0C171382D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A96B7D3-CB36-45AA-A914-BD59F0907B7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3B528BF-9F9D-4BE2-8938-F38CF3EF9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defPPr/>
          </a:lstStyle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44A0714-38A0-4288-B478-507A9126E4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defPPr/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32316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2.14"/>
  <p:tag name="AS_TITLE" val="Aspose.Slides for .NET 4.0 Client Profile"/>
  <p:tag name="AS_VERSION" val="20.2"/>
</p:tagLst>
</file>

<file path=ppt/theme/theme1.xml><?xml version="1.0" encoding="utf-8"?>
<a:theme xmlns:a="http://schemas.openxmlformats.org/drawingml/2006/main" name="Office">
  <a:themeElements>
    <a:clrScheme name="UKE_Universitätsklinikum Essen">
      <a:dk1>
        <a:srgbClr val="171717"/>
      </a:dk1>
      <a:lt1>
        <a:sysClr val="window" lastClr="FFFFFF"/>
      </a:lt1>
      <a:dk2>
        <a:srgbClr val="8B8B8B"/>
      </a:dk2>
      <a:lt2>
        <a:srgbClr val="E7E7E7"/>
      </a:lt2>
      <a:accent1>
        <a:srgbClr val="223570"/>
      </a:accent1>
      <a:accent2>
        <a:srgbClr val="EC6500"/>
      </a:accent2>
      <a:accent3>
        <a:srgbClr val="909AB7"/>
      </a:accent3>
      <a:accent4>
        <a:srgbClr val="F5B27F"/>
      </a:accent4>
      <a:accent5>
        <a:srgbClr val="8B8B8B"/>
      </a:accent5>
      <a:accent6>
        <a:srgbClr val="E7E7E7"/>
      </a:accent6>
      <a:hlink>
        <a:srgbClr val="CDB423"/>
      </a:hlink>
      <a:folHlink>
        <a:srgbClr val="171717"/>
      </a:folHlink>
    </a:clrScheme>
    <a:fontScheme name="UKE_schrift">
      <a:majorFont>
        <a:latin typeface="Open Sans bold"/>
        <a:ea typeface="Arial"/>
        <a:cs typeface="Arial"/>
      </a:majorFont>
      <a:minorFont>
        <a:latin typeface="Open San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UME_Masterfolien-Vorlage.pptx" id="{6CD23EFA-7492-440A-9A7D-86B1F7EFC146}" vid="{F8D94B8C-B597-4B6A-93C2-50C00C7309A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Breitbild</PresentationFormat>
  <Paragraphs>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Open Sans Light</vt:lpstr>
      <vt:lpstr>TheSans 7-Bold</vt:lpstr>
      <vt:lpstr>Arial</vt:lpstr>
      <vt:lpstr>Open Sans Semibold</vt:lpstr>
      <vt:lpstr>Calibri</vt:lpstr>
      <vt:lpstr>Open Sans</vt:lpstr>
      <vt:lpstr>Open Sans bold</vt:lpstr>
      <vt:lpstr>Open Sans Extrabold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PowerPointVorlage_UK</dc:title>
  <dc:creator>Eva Kappel</dc:creator>
  <cp:lastModifiedBy>Jasmin Kreilos</cp:lastModifiedBy>
  <cp:revision>451</cp:revision>
  <dcterms:created xsi:type="dcterms:W3CDTF">2019-11-21T09:40:11Z</dcterms:created>
  <dcterms:modified xsi:type="dcterms:W3CDTF">2021-06-28T14:13:22Z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ox_CreatedAt">
    <vt:lpwstr>Cornelißen, Janna</vt:lpwstr>
  </property>
  <property fmtid="{D5CDD505-2E9C-101B-9397-08002B2CF9AE}" pid="3" name="rox_CreatedBy">
    <vt:lpwstr>05.05.2020</vt:lpwstr>
  </property>
  <property fmtid="{D5CDD505-2E9C-101B-9397-08002B2CF9AE}" pid="4" name="rox_Description">
    <vt:lpwstr/>
  </property>
  <property fmtid="{D5CDD505-2E9C-101B-9397-08002B2CF9AE}" pid="5" name="rox_DocPath">
    <vt:lpwstr>QM-Handbuch UK Essen/! Vorlagen/Corporate Design/Corporate Design 2020/</vt:lpwstr>
  </property>
  <property fmtid="{D5CDD505-2E9C-101B-9397-08002B2CF9AE}" pid="6" name="rox_DocType">
    <vt:lpwstr>Broschüre/Flyer, (B/F)</vt:lpwstr>
  </property>
  <property fmtid="{D5CDD505-2E9C-101B-9397-08002B2CF9AE}" pid="7" name="rox_FileName">
    <vt:lpwstr>UME_Master_UKE.pptx</vt:lpwstr>
  </property>
  <property fmtid="{D5CDD505-2E9C-101B-9397-08002B2CF9AE}" pid="8" name="rox_ID">
    <vt:lpwstr>186222</vt:lpwstr>
  </property>
  <property fmtid="{D5CDD505-2E9C-101B-9397-08002B2CF9AE}" pid="9" name="rox_ISOIEC27001">
    <vt:lpwstr/>
  </property>
  <property fmtid="{D5CDD505-2E9C-101B-9397-08002B2CF9AE}" pid="10" name="rox_Meta">
    <vt:lpwstr>22</vt:lpwstr>
  </property>
  <property fmtid="{D5CDD505-2E9C-101B-9397-08002B2CF9AE}" pid="11" name="rox_Meta0">
    <vt:lpwstr>&lt;fields&gt;&lt;Field id="rox_Size" caption="Dateigröße" orderid="2" /&gt;&lt;Field id="rox_ID" caption="ID" orderid="28" /&gt;&lt;Field id="rox_T</vt:lpwstr>
  </property>
  <property fmtid="{D5CDD505-2E9C-101B-9397-08002B2CF9AE}" pid="12" name="rox_Meta1">
    <vt:lpwstr>itle" caption="Titel" orderid="0" /&gt;&lt;Field id="rox_Status" caption="Status" orderid="3" /&gt;&lt;Field id="rox_Revision" caption="Rev</vt:lpwstr>
  </property>
  <property fmtid="{D5CDD505-2E9C-101B-9397-08002B2CF9AE}" pid="13" name="rox_Meta10">
    <vt:lpwstr>Geprüft von" orderid="18" /&gt;&lt;Field id="rox_step_letztepruefung_d" caption="Geprüft" orderid="19" /&gt;&lt;Field id="rox_step_freigabe</vt:lpwstr>
  </property>
  <property fmtid="{D5CDD505-2E9C-101B-9397-08002B2CF9AE}" pid="14" name="rox_Meta11">
    <vt:lpwstr>_u" caption="Freigegeben von" orderid="20" /&gt;&lt;Field id="rox_step_freigabe_d" caption="Freigegeben" orderid="21" /&gt;&lt;Field id="ro</vt:lpwstr>
  </property>
  <property fmtid="{D5CDD505-2E9C-101B-9397-08002B2CF9AE}" pid="15" name="rox_Meta12">
    <vt:lpwstr>x_step_freigeber" caption="Freigeber (alle)" type="roleconcat" orderid="22"&gt;Cornelißen, Janna - 26.05.2020 10:46:08\nSchabelon</vt:lpwstr>
  </property>
  <property fmtid="{D5CDD505-2E9C-101B-9397-08002B2CF9AE}" pid="16" name="rox_Meta13">
    <vt:lpwstr>, Thorsten - 26.05.2020 17:21:42&lt;/Field&gt;&lt;Field id="rox_ValidityCheckAt" caption="Gültigkeitsprüfung erfolgt am" orderid="23" /&gt;</vt:lpwstr>
  </property>
  <property fmtid="{D5CDD505-2E9C-101B-9397-08002B2CF9AE}" pid="17" name="rox_Meta14">
    <vt:lpwstr>&lt;Field id="rox_ValidityCheckBy" caption="Gültigkeitsprüfung erfolgt durch" orderid="24" /&gt;&lt;Field id="rox_ValidityCheckResult" c</vt:lpwstr>
  </property>
  <property fmtid="{D5CDD505-2E9C-101B-9397-08002B2CF9AE}" pid="18" name="rox_Meta15">
    <vt:lpwstr>aption="Ergebnis der Gültigkeitsprüfung" orderid="25" /&gt;&lt;Field id="rox_RoleV" caption="Rolle: Verantwortlicher" orderid="31" /&gt;</vt:lpwstr>
  </property>
  <property fmtid="{D5CDD505-2E9C-101B-9397-08002B2CF9AE}" pid="19" name="rox_Meta16">
    <vt:lpwstr>&lt;Field id="rox_RoleB" caption="Rolle: Bearbeiter" orderid="32" /&gt;&lt;Field id="rox_RoleP" caption="Rolle: Prüfer/Freigeber" orderi</vt:lpwstr>
  </property>
  <property fmtid="{D5CDD505-2E9C-101B-9397-08002B2CF9AE}" pid="20" name="rox_Meta17">
    <vt:lpwstr>d="33" /&gt;&lt;Field id="rox_RoleE" caption="Rolle: Empfänger" orderid="34" /&gt;&lt;GlobalFieldHandler url="https://roxtra.uk-essen.de/Ro</vt:lpwstr>
  </property>
  <property fmtid="{D5CDD505-2E9C-101B-9397-08002B2CF9AE}" pid="21" name="rox_Meta18">
    <vt:lpwstr>xtra/doc/DownloadGlobalFieldHandler.ashx?token=eyJhbGciOiJIUzI1NiIsImtpZCI6IjNlMjk3MDA2LTMwMmUtNGI4Ni05MTUxLTc3YWYzOWRhYjg0MyIs</vt:lpwstr>
  </property>
  <property fmtid="{D5CDD505-2E9C-101B-9397-08002B2CF9AE}" pid="22" name="rox_Meta19">
    <vt:lpwstr>InR5cCI6IkpXVCJ9.eyJVc2VySUQiOiItMSIsInJlcXVlc3RlZEJ5Q2xpZW50SUQiOiIzZTI5NzAwNi0zMDJlLTRiODYtOTE1MS03N2FmMzlkYWI4NDMiLCJuYmYiOj</vt:lpwstr>
  </property>
  <property fmtid="{D5CDD505-2E9C-101B-9397-08002B2CF9AE}" pid="23" name="rox_Meta2">
    <vt:lpwstr>ision" orderid="4" /&gt;&lt;Field id="rox_Description" caption="Beschreibung" orderid="5" /&gt;&lt;Field id="rox_DocType" caption="Dokument</vt:lpwstr>
  </property>
  <property fmtid="{D5CDD505-2E9C-101B-9397-08002B2CF9AE}" pid="24" name="rox_Meta20">
    <vt:lpwstr>E1OTA1MDY1MTMsImV4cCI6MTU5MDUxMDExMywiaWF0IjoxNTkwNTA2NTEzLCJpc3MiOiJyb1h0cmEifQ.Z-heOPdudckzWvewJlHiLi6FBlSFDnKpT0pJbd6TglI" /</vt:lpwstr>
  </property>
  <property fmtid="{D5CDD505-2E9C-101B-9397-08002B2CF9AE}" pid="25" name="rox_Meta21">
    <vt:lpwstr>&gt;&lt;/fields&gt;</vt:lpwstr>
  </property>
  <property fmtid="{D5CDD505-2E9C-101B-9397-08002B2CF9AE}" pid="26" name="rox_Meta3">
    <vt:lpwstr>entyp" orderid="9" /&gt;&lt;Field id="rox_CreatedBy" caption="Erstellt" orderid="12" /&gt;&lt;Field id="rox_CreatedAt" caption="Erstellt vo</vt:lpwstr>
  </property>
  <property fmtid="{D5CDD505-2E9C-101B-9397-08002B2CF9AE}" pid="27" name="rox_Meta4">
    <vt:lpwstr>n" orderid="11" /&gt;&lt;Field id="rox_UpdatedBy" caption="Geändert von" orderid="14" /&gt;&lt;Field id="rox_UpdatedAt" caption="Geändert</vt:lpwstr>
  </property>
  <property fmtid="{D5CDD505-2E9C-101B-9397-08002B2CF9AE}" pid="28" name="rox_Meta5">
    <vt:lpwstr>" orderid="13" /&gt;&lt;Field id="rox_DocPath" caption="Pfad" orderid="29" /&gt;&lt;Field id="rox_ParentDocTitle" caption="Ordner" orderid=</vt:lpwstr>
  </property>
  <property fmtid="{D5CDD505-2E9C-101B-9397-08002B2CF9AE}" pid="29" name="rox_Meta6">
    <vt:lpwstr>"30" /&gt;&lt;Field id="rox_FileName" caption="Dateiname" orderid="1" /&gt;&lt;Field id="rox_Wiedervorlage" caption="Wiedervorlage" orderid</vt:lpwstr>
  </property>
  <property fmtid="{D5CDD505-2E9C-101B-9397-08002B2CF9AE}" pid="30" name="rox_Meta7">
    <vt:lpwstr>="7" /&gt;&lt;Field id="rox_ISOIEC27001" caption="ISO/IEC 27001" orderid="8" /&gt;&lt;Field id="rox_TrafficLightProtocol" caption="Traffi</vt:lpwstr>
  </property>
  <property fmtid="{D5CDD505-2E9C-101B-9397-08002B2CF9AE}" pid="31" name="rox_Meta8">
    <vt:lpwstr>c Light Protocol" orderid="15" /&gt;&lt;Field id="rox_step_bearbeiter_u" caption="Bearbeitung abgeschlossen von" orderid="16" /&gt;&lt;Fiel</vt:lpwstr>
  </property>
  <property fmtid="{D5CDD505-2E9C-101B-9397-08002B2CF9AE}" pid="32" name="rox_Meta9">
    <vt:lpwstr>d id="rox_step_bearbeiter_d" caption="Bearbeitung abgeschlossen" orderid="17" /&gt;&lt;Field id="rox_step_letztepruefung_u" caption="</vt:lpwstr>
  </property>
  <property fmtid="{D5CDD505-2E9C-101B-9397-08002B2CF9AE}" pid="33" name="rox_ParentDocTitle">
    <vt:lpwstr>Corporate Design 2020</vt:lpwstr>
  </property>
  <property fmtid="{D5CDD505-2E9C-101B-9397-08002B2CF9AE}" pid="34" name="rox_Revision">
    <vt:lpwstr>003/05.2020</vt:lpwstr>
  </property>
  <property fmtid="{D5CDD505-2E9C-101B-9397-08002B2CF9AE}" pid="35" name="rox_RoleB">
    <vt:lpwstr>Cornelißen, Janna - Janna.Cornelissen@uk-essen.de</vt:lpwstr>
  </property>
  <property fmtid="{D5CDD505-2E9C-101B-9397-08002B2CF9AE}" pid="36" name="rox_RoleE">
    <vt:lpwstr>Cornelißen, Janna - Janna.Cornelissen@uk-essen.de</vt:lpwstr>
  </property>
  <property fmtid="{D5CDD505-2E9C-101B-9397-08002B2CF9AE}" pid="37" name="rox_RoleP">
    <vt:lpwstr>Cornelißen, Janna - Janna.Cornelissen@uk-essen.de
Schabelon, Thorsten - Thorsten.Schabelon@uk-essen.de</vt:lpwstr>
  </property>
  <property fmtid="{D5CDD505-2E9C-101B-9397-08002B2CF9AE}" pid="38" name="rox_RoleV">
    <vt:lpwstr>Cornelißen, Janna - Janna.Cornelissen@uk-essen.de</vt:lpwstr>
  </property>
  <property fmtid="{D5CDD505-2E9C-101B-9397-08002B2CF9AE}" pid="39" name="rox_Size">
    <vt:lpwstr>4966569</vt:lpwstr>
  </property>
  <property fmtid="{D5CDD505-2E9C-101B-9397-08002B2CF9AE}" pid="40" name="rox_Status">
    <vt:lpwstr>freigegeben</vt:lpwstr>
  </property>
  <property fmtid="{D5CDD505-2E9C-101B-9397-08002B2CF9AE}" pid="41" name="rox_step_bearbeiter_d">
    <vt:lpwstr>19.05.2020</vt:lpwstr>
  </property>
  <property fmtid="{D5CDD505-2E9C-101B-9397-08002B2CF9AE}" pid="42" name="rox_step_bearbeiter_u">
    <vt:lpwstr>Schabelon, Thorsten</vt:lpwstr>
  </property>
  <property fmtid="{D5CDD505-2E9C-101B-9397-08002B2CF9AE}" pid="43" name="rox_step_freigabe_d">
    <vt:lpwstr>26.05.2020</vt:lpwstr>
  </property>
  <property fmtid="{D5CDD505-2E9C-101B-9397-08002B2CF9AE}" pid="44" name="rox_step_freigabe_u">
    <vt:lpwstr>Schabelon, Thorsten</vt:lpwstr>
  </property>
  <property fmtid="{D5CDD505-2E9C-101B-9397-08002B2CF9AE}" pid="45" name="rox_step_freigeber">
    <vt:lpwstr>Cornelißen, Janna...</vt:lpwstr>
  </property>
  <property fmtid="{D5CDD505-2E9C-101B-9397-08002B2CF9AE}" pid="46" name="rox_step_letztepruefung_d">
    <vt:lpwstr>26.05.2020</vt:lpwstr>
  </property>
  <property fmtid="{D5CDD505-2E9C-101B-9397-08002B2CF9AE}" pid="47" name="rox_step_letztepruefung_u">
    <vt:lpwstr>Schabelon, Thorsten</vt:lpwstr>
  </property>
  <property fmtid="{D5CDD505-2E9C-101B-9397-08002B2CF9AE}" pid="48" name="rox_Title">
    <vt:lpwstr>PowerPointVorlage_UK</vt:lpwstr>
  </property>
  <property fmtid="{D5CDD505-2E9C-101B-9397-08002B2CF9AE}" pid="49" name="rox_TrafficLightProtocol">
    <vt:lpwstr>TLP WHITE</vt:lpwstr>
  </property>
  <property fmtid="{D5CDD505-2E9C-101B-9397-08002B2CF9AE}" pid="50" name="rox_UpdatedAt">
    <vt:lpwstr>05.05.2020</vt:lpwstr>
  </property>
  <property fmtid="{D5CDD505-2E9C-101B-9397-08002B2CF9AE}" pid="51" name="rox_UpdatedBy">
    <vt:lpwstr>Cornelißen, Janna</vt:lpwstr>
  </property>
  <property fmtid="{D5CDD505-2E9C-101B-9397-08002B2CF9AE}" pid="52" name="rox_ValidityCheckAt">
    <vt:lpwstr/>
  </property>
  <property fmtid="{D5CDD505-2E9C-101B-9397-08002B2CF9AE}" pid="53" name="rox_ValidityCheckBy">
    <vt:lpwstr/>
  </property>
  <property fmtid="{D5CDD505-2E9C-101B-9397-08002B2CF9AE}" pid="54" name="rox_ValidityCheckResult">
    <vt:lpwstr/>
  </property>
  <property fmtid="{D5CDD505-2E9C-101B-9397-08002B2CF9AE}" pid="55" name="rox_Wiedervorlage">
    <vt:lpwstr>26.05.2022</vt:lpwstr>
  </property>
</Properties>
</file>